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9" r:id="rId6"/>
    <p:sldId id="515" r:id="rId7"/>
    <p:sldId id="519" r:id="rId8"/>
    <p:sldId id="516" r:id="rId9"/>
    <p:sldId id="520" r:id="rId10"/>
    <p:sldId id="521" r:id="rId11"/>
    <p:sldId id="514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3BE70E-6C79-4E51-BE97-AF7F1B62227F}" v="4" dt="2025-01-20T11:58:23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333" autoAdjust="0"/>
  </p:normalViewPr>
  <p:slideViewPr>
    <p:cSldViewPr snapToGrid="0">
      <p:cViewPr varScale="1">
        <p:scale>
          <a:sx n="53" d="100"/>
          <a:sy n="53" d="100"/>
        </p:scale>
        <p:origin x="11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72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e Lalonde" userId="cf40b767-5741-42ac-b7a8-7405852a4283" providerId="ADAL" clId="{1FC28449-D128-481A-9667-0703CFAEDAAA}"/>
    <pc:docChg chg="modSld sldOrd">
      <pc:chgData name="Emilie Lalonde" userId="cf40b767-5741-42ac-b7a8-7405852a4283" providerId="ADAL" clId="{1FC28449-D128-481A-9667-0703CFAEDAAA}" dt="2024-06-17T13:48:22.745" v="2"/>
      <pc:docMkLst>
        <pc:docMk/>
      </pc:docMkLst>
      <pc:sldChg chg="ord">
        <pc:chgData name="Emilie Lalonde" userId="cf40b767-5741-42ac-b7a8-7405852a4283" providerId="ADAL" clId="{1FC28449-D128-481A-9667-0703CFAEDAAA}" dt="2024-06-13T15:36:57.531" v="1"/>
        <pc:sldMkLst>
          <pc:docMk/>
          <pc:sldMk cId="1263321944" sldId="516"/>
        </pc:sldMkLst>
      </pc:sldChg>
      <pc:sldChg chg="modNotesTx">
        <pc:chgData name="Emilie Lalonde" userId="cf40b767-5741-42ac-b7a8-7405852a4283" providerId="ADAL" clId="{1FC28449-D128-481A-9667-0703CFAEDAAA}" dt="2024-06-17T13:48:22.745" v="2"/>
        <pc:sldMkLst>
          <pc:docMk/>
          <pc:sldMk cId="3616343989" sldId="517"/>
        </pc:sldMkLst>
      </pc:sldChg>
    </pc:docChg>
  </pc:docChgLst>
  <pc:docChgLst>
    <pc:chgData name="Kathryn Woolston-Thomas" userId="a1b13ced-f52e-46ba-a178-45ba3ae3660b" providerId="ADAL" clId="{39F29E1E-F7CE-4CA2-896E-E8F79F304B64}"/>
    <pc:docChg chg="undo custSel modSld">
      <pc:chgData name="Kathryn Woolston-Thomas" userId="a1b13ced-f52e-46ba-a178-45ba3ae3660b" providerId="ADAL" clId="{39F29E1E-F7CE-4CA2-896E-E8F79F304B64}" dt="2025-01-20T11:36:17.347" v="81" actId="20577"/>
      <pc:docMkLst>
        <pc:docMk/>
      </pc:docMkLst>
      <pc:sldChg chg="addSp delSp modSp mod">
        <pc:chgData name="Kathryn Woolston-Thomas" userId="a1b13ced-f52e-46ba-a178-45ba3ae3660b" providerId="ADAL" clId="{39F29E1E-F7CE-4CA2-896E-E8F79F304B64}" dt="2025-01-20T11:36:17.347" v="81" actId="20577"/>
        <pc:sldMkLst>
          <pc:docMk/>
          <pc:sldMk cId="109857222" sldId="257"/>
        </pc:sldMkLst>
        <pc:spChg chg="mod">
          <ac:chgData name="Kathryn Woolston-Thomas" userId="a1b13ced-f52e-46ba-a178-45ba3ae3660b" providerId="ADAL" clId="{39F29E1E-F7CE-4CA2-896E-E8F79F304B64}" dt="2025-01-20T11:36:17.347" v="81" actId="20577"/>
          <ac:spMkLst>
            <pc:docMk/>
            <pc:sldMk cId="109857222" sldId="257"/>
            <ac:spMk id="3" creationId="{626058F5-6D77-9D65-7A6C-BFD12C67FCDB}"/>
          </ac:spMkLst>
        </pc:spChg>
        <pc:spChg chg="add del">
          <ac:chgData name="Kathryn Woolston-Thomas" userId="a1b13ced-f52e-46ba-a178-45ba3ae3660b" providerId="ADAL" clId="{39F29E1E-F7CE-4CA2-896E-E8F79F304B64}" dt="2025-01-20T11:36:10.729" v="71" actId="478"/>
          <ac:spMkLst>
            <pc:docMk/>
            <pc:sldMk cId="109857222" sldId="257"/>
            <ac:spMk id="7" creationId="{F0C173A4-6F99-8BAD-38F8-BED94E2C6505}"/>
          </ac:spMkLst>
        </pc:spChg>
        <pc:spChg chg="add del">
          <ac:chgData name="Kathryn Woolston-Thomas" userId="a1b13ced-f52e-46ba-a178-45ba3ae3660b" providerId="ADAL" clId="{39F29E1E-F7CE-4CA2-896E-E8F79F304B64}" dt="2025-01-20T11:36:11.640" v="72" actId="478"/>
          <ac:spMkLst>
            <pc:docMk/>
            <pc:sldMk cId="109857222" sldId="257"/>
            <ac:spMk id="9" creationId="{70449D0F-B348-BBC7-ED75-D86C8C5712EE}"/>
          </ac:spMkLst>
        </pc:spChg>
      </pc:sldChg>
      <pc:sldChg chg="addSp delSp mod">
        <pc:chgData name="Kathryn Woolston-Thomas" userId="a1b13ced-f52e-46ba-a178-45ba3ae3660b" providerId="ADAL" clId="{39F29E1E-F7CE-4CA2-896E-E8F79F304B64}" dt="2025-01-20T11:36:10.003" v="70" actId="478"/>
        <pc:sldMkLst>
          <pc:docMk/>
          <pc:sldMk cId="2747994577" sldId="259"/>
        </pc:sldMkLst>
        <pc:spChg chg="add del">
          <ac:chgData name="Kathryn Woolston-Thomas" userId="a1b13ced-f52e-46ba-a178-45ba3ae3660b" providerId="ADAL" clId="{39F29E1E-F7CE-4CA2-896E-E8F79F304B64}" dt="2025-01-20T11:36:10.003" v="70" actId="478"/>
          <ac:spMkLst>
            <pc:docMk/>
            <pc:sldMk cId="2747994577" sldId="259"/>
            <ac:spMk id="7" creationId="{F0C173A4-6F99-8BAD-38F8-BED94E2C6505}"/>
          </ac:spMkLst>
        </pc:spChg>
      </pc:sldChg>
    </pc:docChg>
  </pc:docChgLst>
  <pc:docChgLst>
    <pc:chgData name="Kathryn Woolston-Thomas" userId="a1b13ced-f52e-46ba-a178-45ba3ae3660b" providerId="ADAL" clId="{45516694-C323-4907-AC74-5464203D4E8A}"/>
    <pc:docChg chg="addSld delSld modSld">
      <pc:chgData name="Kathryn Woolston-Thomas" userId="a1b13ced-f52e-46ba-a178-45ba3ae3660b" providerId="ADAL" clId="{45516694-C323-4907-AC74-5464203D4E8A}" dt="2024-05-29T11:50:13.542" v="21" actId="47"/>
      <pc:docMkLst>
        <pc:docMk/>
      </pc:docMkLst>
      <pc:sldChg chg="del">
        <pc:chgData name="Kathryn Woolston-Thomas" userId="a1b13ced-f52e-46ba-a178-45ba3ae3660b" providerId="ADAL" clId="{45516694-C323-4907-AC74-5464203D4E8A}" dt="2024-05-29T11:50:13.542" v="21" actId="47"/>
        <pc:sldMkLst>
          <pc:docMk/>
          <pc:sldMk cId="3072228298" sldId="263"/>
        </pc:sldMkLst>
      </pc:sldChg>
      <pc:sldChg chg="del">
        <pc:chgData name="Kathryn Woolston-Thomas" userId="a1b13ced-f52e-46ba-a178-45ba3ae3660b" providerId="ADAL" clId="{45516694-C323-4907-AC74-5464203D4E8A}" dt="2024-05-29T10:51:05.387" v="2" actId="47"/>
        <pc:sldMkLst>
          <pc:docMk/>
          <pc:sldMk cId="529981983" sldId="264"/>
        </pc:sldMkLst>
      </pc:sldChg>
      <pc:sldChg chg="del">
        <pc:chgData name="Kathryn Woolston-Thomas" userId="a1b13ced-f52e-46ba-a178-45ba3ae3660b" providerId="ADAL" clId="{45516694-C323-4907-AC74-5464203D4E8A}" dt="2024-05-29T11:08:43.218" v="17" actId="47"/>
        <pc:sldMkLst>
          <pc:docMk/>
          <pc:sldMk cId="1694849295" sldId="506"/>
        </pc:sldMkLst>
      </pc:sldChg>
      <pc:sldChg chg="modSp mod">
        <pc:chgData name="Kathryn Woolston-Thomas" userId="a1b13ced-f52e-46ba-a178-45ba3ae3660b" providerId="ADAL" clId="{45516694-C323-4907-AC74-5464203D4E8A}" dt="2024-05-29T10:46:48.656" v="0" actId="20577"/>
        <pc:sldMkLst>
          <pc:docMk/>
          <pc:sldMk cId="2071689163" sldId="507"/>
        </pc:sldMkLst>
      </pc:sldChg>
      <pc:sldChg chg="del">
        <pc:chgData name="Kathryn Woolston-Thomas" userId="a1b13ced-f52e-46ba-a178-45ba3ae3660b" providerId="ADAL" clId="{45516694-C323-4907-AC74-5464203D4E8A}" dt="2024-05-29T11:44:52.014" v="19" actId="47"/>
        <pc:sldMkLst>
          <pc:docMk/>
          <pc:sldMk cId="3998357046" sldId="509"/>
        </pc:sldMkLst>
      </pc:sldChg>
      <pc:sldChg chg="modSp add mod">
        <pc:chgData name="Kathryn Woolston-Thomas" userId="a1b13ced-f52e-46ba-a178-45ba3ae3660b" providerId="ADAL" clId="{45516694-C323-4907-AC74-5464203D4E8A}" dt="2024-05-29T10:51:19.471" v="15" actId="20577"/>
        <pc:sldMkLst>
          <pc:docMk/>
          <pc:sldMk cId="1263321944" sldId="516"/>
        </pc:sldMkLst>
      </pc:sldChg>
      <pc:sldChg chg="add">
        <pc:chgData name="Kathryn Woolston-Thomas" userId="a1b13ced-f52e-46ba-a178-45ba3ae3660b" providerId="ADAL" clId="{45516694-C323-4907-AC74-5464203D4E8A}" dt="2024-05-29T11:08:41.175" v="16"/>
        <pc:sldMkLst>
          <pc:docMk/>
          <pc:sldMk cId="3616343989" sldId="517"/>
        </pc:sldMkLst>
      </pc:sldChg>
      <pc:sldChg chg="add">
        <pc:chgData name="Kathryn Woolston-Thomas" userId="a1b13ced-f52e-46ba-a178-45ba3ae3660b" providerId="ADAL" clId="{45516694-C323-4907-AC74-5464203D4E8A}" dt="2024-05-29T11:44:49.336" v="18"/>
        <pc:sldMkLst>
          <pc:docMk/>
          <pc:sldMk cId="3632441350" sldId="518"/>
        </pc:sldMkLst>
      </pc:sldChg>
      <pc:sldChg chg="add">
        <pc:chgData name="Kathryn Woolston-Thomas" userId="a1b13ced-f52e-46ba-a178-45ba3ae3660b" providerId="ADAL" clId="{45516694-C323-4907-AC74-5464203D4E8A}" dt="2024-05-29T11:50:12.212" v="20"/>
        <pc:sldMkLst>
          <pc:docMk/>
          <pc:sldMk cId="4206610603" sldId="519"/>
        </pc:sldMkLst>
      </pc:sldChg>
    </pc:docChg>
  </pc:docChgLst>
  <pc:docChgLst>
    <pc:chgData name="Kathryn Woolston-Thomas" userId="a1b13ced-f52e-46ba-a178-45ba3ae3660b" providerId="ADAL" clId="{C6391D0D-F935-4894-8E56-F94606318F3F}"/>
    <pc:docChg chg="modSld">
      <pc:chgData name="Kathryn Woolston-Thomas" userId="a1b13ced-f52e-46ba-a178-45ba3ae3660b" providerId="ADAL" clId="{C6391D0D-F935-4894-8E56-F94606318F3F}" dt="2024-05-21T09:04:19.856" v="0" actId="20577"/>
      <pc:docMkLst>
        <pc:docMk/>
      </pc:docMkLst>
      <pc:sldChg chg="modNotesTx">
        <pc:chgData name="Kathryn Woolston-Thomas" userId="a1b13ced-f52e-46ba-a178-45ba3ae3660b" providerId="ADAL" clId="{C6391D0D-F935-4894-8E56-F94606318F3F}" dt="2024-05-21T09:04:19.856" v="0" actId="20577"/>
        <pc:sldMkLst>
          <pc:docMk/>
          <pc:sldMk cId="1504973512" sldId="258"/>
        </pc:sldMkLst>
      </pc:sldChg>
    </pc:docChg>
  </pc:docChgLst>
  <pc:docChgLst>
    <pc:chgData name="Kathryn Woolston-Thomas" userId="a1b13ced-f52e-46ba-a178-45ba3ae3660b" providerId="ADAL" clId="{2D3D4C0E-89BD-481B-885C-037C83D449EC}"/>
    <pc:docChg chg="modSld">
      <pc:chgData name="Kathryn Woolston-Thomas" userId="a1b13ced-f52e-46ba-a178-45ba3ae3660b" providerId="ADAL" clId="{2D3D4C0E-89BD-481B-885C-037C83D449EC}" dt="2024-05-22T15:05:31.641" v="1" actId="1076"/>
      <pc:docMkLst>
        <pc:docMk/>
      </pc:docMkLst>
      <pc:sldChg chg="modSp mod">
        <pc:chgData name="Kathryn Woolston-Thomas" userId="a1b13ced-f52e-46ba-a178-45ba3ae3660b" providerId="ADAL" clId="{2D3D4C0E-89BD-481B-885C-037C83D449EC}" dt="2024-05-22T15:05:31.641" v="1" actId="1076"/>
        <pc:sldMkLst>
          <pc:docMk/>
          <pc:sldMk cId="1986556432" sldId="510"/>
        </pc:sldMkLst>
      </pc:sldChg>
    </pc:docChg>
  </pc:docChgLst>
  <pc:docChgLst>
    <pc:chgData name="Juliet Andrew-Orji" userId="S::juliet.andrew-orji@carersuk.org::09c90f76-15e2-483c-b0a8-e4d83c66ef99" providerId="AD" clId="Web-{EFE59A06-D34B-CC82-6B14-57DBDCF44F41}"/>
    <pc:docChg chg="modSld">
      <pc:chgData name="Juliet Andrew-Orji" userId="S::juliet.andrew-orji@carersuk.org::09c90f76-15e2-483c-b0a8-e4d83c66ef99" providerId="AD" clId="Web-{EFE59A06-D34B-CC82-6B14-57DBDCF44F41}" dt="2024-05-24T08:43:53.821" v="19" actId="20577"/>
      <pc:docMkLst>
        <pc:docMk/>
      </pc:docMkLst>
      <pc:sldChg chg="modSp">
        <pc:chgData name="Juliet Andrew-Orji" userId="S::juliet.andrew-orji@carersuk.org::09c90f76-15e2-483c-b0a8-e4d83c66ef99" providerId="AD" clId="Web-{EFE59A06-D34B-CC82-6B14-57DBDCF44F41}" dt="2024-05-24T08:43:53.821" v="19" actId="20577"/>
        <pc:sldMkLst>
          <pc:docMk/>
          <pc:sldMk cId="109857222" sldId="257"/>
        </pc:sldMkLst>
      </pc:sldChg>
      <pc:sldChg chg="modSp">
        <pc:chgData name="Juliet Andrew-Orji" userId="S::juliet.andrew-orji@carersuk.org::09c90f76-15e2-483c-b0a8-e4d83c66ef99" providerId="AD" clId="Web-{EFE59A06-D34B-CC82-6B14-57DBDCF44F41}" dt="2024-05-24T08:43:41.774" v="16" actId="20577"/>
        <pc:sldMkLst>
          <pc:docMk/>
          <pc:sldMk cId="1771571710" sldId="515"/>
        </pc:sldMkLst>
      </pc:sldChg>
    </pc:docChg>
  </pc:docChgLst>
  <pc:docChgLst>
    <pc:chgData name="Kathryn Woolston-Thomas" userId="a1b13ced-f52e-46ba-a178-45ba3ae3660b" providerId="ADAL" clId="{C1837C30-D619-4283-AD50-AB4006269FBC}"/>
    <pc:docChg chg="undo custSel addSld modSld">
      <pc:chgData name="Kathryn Woolston-Thomas" userId="a1b13ced-f52e-46ba-a178-45ba3ae3660b" providerId="ADAL" clId="{C1837C30-D619-4283-AD50-AB4006269FBC}" dt="2024-05-22T09:56:49.805" v="192" actId="20577"/>
      <pc:docMkLst>
        <pc:docMk/>
      </pc:docMkLst>
      <pc:sldChg chg="modNotesTx">
        <pc:chgData name="Kathryn Woolston-Thomas" userId="a1b13ced-f52e-46ba-a178-45ba3ae3660b" providerId="ADAL" clId="{C1837C30-D619-4283-AD50-AB4006269FBC}" dt="2024-05-22T09:56:08.455" v="188" actId="20577"/>
        <pc:sldMkLst>
          <pc:docMk/>
          <pc:sldMk cId="1504973512" sldId="258"/>
        </pc:sldMkLst>
      </pc:sldChg>
      <pc:sldChg chg="modSp mod modNotesTx">
        <pc:chgData name="Kathryn Woolston-Thomas" userId="a1b13ced-f52e-46ba-a178-45ba3ae3660b" providerId="ADAL" clId="{C1837C30-D619-4283-AD50-AB4006269FBC}" dt="2024-05-22T09:53:52.643" v="96" actId="20577"/>
        <pc:sldMkLst>
          <pc:docMk/>
          <pc:sldMk cId="2747994577" sldId="259"/>
        </pc:sldMkLst>
      </pc:sldChg>
      <pc:sldChg chg="modSp mod">
        <pc:chgData name="Kathryn Woolston-Thomas" userId="a1b13ced-f52e-46ba-a178-45ba3ae3660b" providerId="ADAL" clId="{C1837C30-D619-4283-AD50-AB4006269FBC}" dt="2024-05-22T09:56:28.243" v="189" actId="20577"/>
        <pc:sldMkLst>
          <pc:docMk/>
          <pc:sldMk cId="3072228298" sldId="263"/>
        </pc:sldMkLst>
      </pc:sldChg>
      <pc:sldChg chg="add">
        <pc:chgData name="Kathryn Woolston-Thomas" userId="a1b13ced-f52e-46ba-a178-45ba3ae3660b" providerId="ADAL" clId="{C1837C30-D619-4283-AD50-AB4006269FBC}" dt="2024-05-22T09:50:00.073" v="8"/>
        <pc:sldMkLst>
          <pc:docMk/>
          <pc:sldMk cId="679051475" sldId="279"/>
        </pc:sldMkLst>
      </pc:sldChg>
      <pc:sldChg chg="modSp mod">
        <pc:chgData name="Kathryn Woolston-Thomas" userId="a1b13ced-f52e-46ba-a178-45ba3ae3660b" providerId="ADAL" clId="{C1837C30-D619-4283-AD50-AB4006269FBC}" dt="2024-05-22T09:46:03.186" v="4" actId="20577"/>
        <pc:sldMkLst>
          <pc:docMk/>
          <pc:sldMk cId="3365835785" sldId="287"/>
        </pc:sldMkLst>
      </pc:sldChg>
      <pc:sldChg chg="add">
        <pc:chgData name="Kathryn Woolston-Thomas" userId="a1b13ced-f52e-46ba-a178-45ba3ae3660b" providerId="ADAL" clId="{C1837C30-D619-4283-AD50-AB4006269FBC}" dt="2024-05-22T09:46:15.780" v="5"/>
        <pc:sldMkLst>
          <pc:docMk/>
          <pc:sldMk cId="1694849295" sldId="506"/>
        </pc:sldMkLst>
      </pc:sldChg>
      <pc:sldChg chg="add modNotesTx">
        <pc:chgData name="Kathryn Woolston-Thomas" userId="a1b13ced-f52e-46ba-a178-45ba3ae3660b" providerId="ADAL" clId="{C1837C30-D619-4283-AD50-AB4006269FBC}" dt="2024-05-22T09:56:38.382" v="190" actId="20577"/>
        <pc:sldMkLst>
          <pc:docMk/>
          <pc:sldMk cId="2071689163" sldId="507"/>
        </pc:sldMkLst>
      </pc:sldChg>
      <pc:sldChg chg="add modNotesTx">
        <pc:chgData name="Kathryn Woolston-Thomas" userId="a1b13ced-f52e-46ba-a178-45ba3ae3660b" providerId="ADAL" clId="{C1837C30-D619-4283-AD50-AB4006269FBC}" dt="2024-05-22T09:56:44.095" v="191" actId="20577"/>
        <pc:sldMkLst>
          <pc:docMk/>
          <pc:sldMk cId="3998357046" sldId="509"/>
        </pc:sldMkLst>
      </pc:sldChg>
      <pc:sldChg chg="add">
        <pc:chgData name="Kathryn Woolston-Thomas" userId="a1b13ced-f52e-46ba-a178-45ba3ae3660b" providerId="ADAL" clId="{C1837C30-D619-4283-AD50-AB4006269FBC}" dt="2024-05-22T09:45:58.182" v="3"/>
        <pc:sldMkLst>
          <pc:docMk/>
          <pc:sldMk cId="1986556432" sldId="510"/>
        </pc:sldMkLst>
      </pc:sldChg>
      <pc:sldChg chg="add modNotesTx">
        <pc:chgData name="Kathryn Woolston-Thomas" userId="a1b13ced-f52e-46ba-a178-45ba3ae3660b" providerId="ADAL" clId="{C1837C30-D619-4283-AD50-AB4006269FBC}" dt="2024-05-22T09:56:49.805" v="192" actId="20577"/>
        <pc:sldMkLst>
          <pc:docMk/>
          <pc:sldMk cId="1021919016" sldId="511"/>
        </pc:sldMkLst>
      </pc:sldChg>
      <pc:sldChg chg="add">
        <pc:chgData name="Kathryn Woolston-Thomas" userId="a1b13ced-f52e-46ba-a178-45ba3ae3660b" providerId="ADAL" clId="{C1837C30-D619-4283-AD50-AB4006269FBC}" dt="2024-05-22T09:49:38.922" v="6"/>
        <pc:sldMkLst>
          <pc:docMk/>
          <pc:sldMk cId="1061274796" sldId="512"/>
        </pc:sldMkLst>
      </pc:sldChg>
      <pc:sldChg chg="add">
        <pc:chgData name="Kathryn Woolston-Thomas" userId="a1b13ced-f52e-46ba-a178-45ba3ae3660b" providerId="ADAL" clId="{C1837C30-D619-4283-AD50-AB4006269FBC}" dt="2024-05-22T09:49:48.135" v="7"/>
        <pc:sldMkLst>
          <pc:docMk/>
          <pc:sldMk cId="1319795378" sldId="513"/>
        </pc:sldMkLst>
      </pc:sldChg>
      <pc:sldChg chg="modSp add mod modNotesTx">
        <pc:chgData name="Kathryn Woolston-Thomas" userId="a1b13ced-f52e-46ba-a178-45ba3ae3660b" providerId="ADAL" clId="{C1837C30-D619-4283-AD50-AB4006269FBC}" dt="2024-05-22T09:52:33.594" v="58" actId="14100"/>
        <pc:sldMkLst>
          <pc:docMk/>
          <pc:sldMk cId="589998109" sldId="514"/>
        </pc:sldMkLst>
      </pc:sldChg>
      <pc:sldChg chg="modSp add mod">
        <pc:chgData name="Kathryn Woolston-Thomas" userId="a1b13ced-f52e-46ba-a178-45ba3ae3660b" providerId="ADAL" clId="{C1837C30-D619-4283-AD50-AB4006269FBC}" dt="2024-05-22T09:55:47.446" v="157" actId="1076"/>
        <pc:sldMkLst>
          <pc:docMk/>
          <pc:sldMk cId="1771571710" sldId="515"/>
        </pc:sldMkLst>
      </pc:sldChg>
    </pc:docChg>
  </pc:docChgLst>
  <pc:docChgLst>
    <pc:chgData name="Kathryn Woolston-Thomas" userId="a1b13ced-f52e-46ba-a178-45ba3ae3660b" providerId="ADAL" clId="{7FB8D17C-CF37-43FD-8767-130174F7607E}"/>
    <pc:docChg chg="addSld modSld">
      <pc:chgData name="Kathryn Woolston-Thomas" userId="a1b13ced-f52e-46ba-a178-45ba3ae3660b" providerId="ADAL" clId="{7FB8D17C-CF37-43FD-8767-130174F7607E}" dt="2024-05-20T19:28:51.903" v="11" actId="1076"/>
      <pc:docMkLst>
        <pc:docMk/>
      </pc:docMkLst>
      <pc:sldChg chg="modSp mod">
        <pc:chgData name="Kathryn Woolston-Thomas" userId="a1b13ced-f52e-46ba-a178-45ba3ae3660b" providerId="ADAL" clId="{7FB8D17C-CF37-43FD-8767-130174F7607E}" dt="2024-05-20T19:28:51.903" v="11" actId="1076"/>
        <pc:sldMkLst>
          <pc:docMk/>
          <pc:sldMk cId="1504973512" sldId="258"/>
        </pc:sldMkLst>
      </pc:sldChg>
      <pc:sldChg chg="add">
        <pc:chgData name="Kathryn Woolston-Thomas" userId="a1b13ced-f52e-46ba-a178-45ba3ae3660b" providerId="ADAL" clId="{7FB8D17C-CF37-43FD-8767-130174F7607E}" dt="2024-05-20T18:40:35.075" v="0"/>
        <pc:sldMkLst>
          <pc:docMk/>
          <pc:sldMk cId="529981983" sldId="264"/>
        </pc:sldMkLst>
      </pc:sldChg>
    </pc:docChg>
  </pc:docChgLst>
  <pc:docChgLst>
    <pc:chgData name="Kathryn Woolston-Thomas" userId="a1b13ced-f52e-46ba-a178-45ba3ae3660b" providerId="ADAL" clId="{D09E068A-3F4F-407F-AA5A-1649F30BD364}"/>
    <pc:docChg chg="custSel addSld modSld">
      <pc:chgData name="Kathryn Woolston-Thomas" userId="a1b13ced-f52e-46ba-a178-45ba3ae3660b" providerId="ADAL" clId="{D09E068A-3F4F-407F-AA5A-1649F30BD364}" dt="2024-05-16T11:58:32.431" v="119" actId="20577"/>
      <pc:docMkLst>
        <pc:docMk/>
      </pc:docMkLst>
      <pc:sldChg chg="modSp mod">
        <pc:chgData name="Kathryn Woolston-Thomas" userId="a1b13ced-f52e-46ba-a178-45ba3ae3660b" providerId="ADAL" clId="{D09E068A-3F4F-407F-AA5A-1649F30BD364}" dt="2024-05-16T11:58:32.431" v="119" actId="20577"/>
        <pc:sldMkLst>
          <pc:docMk/>
          <pc:sldMk cId="109857222" sldId="257"/>
        </pc:sldMkLst>
      </pc:sldChg>
      <pc:sldChg chg="modSp add mod">
        <pc:chgData name="Kathryn Woolston-Thomas" userId="a1b13ced-f52e-46ba-a178-45ba3ae3660b" providerId="ADAL" clId="{D09E068A-3F4F-407F-AA5A-1649F30BD364}" dt="2024-05-16T11:51:25.011" v="8" actId="20577"/>
        <pc:sldMkLst>
          <pc:docMk/>
          <pc:sldMk cId="1504973512" sldId="258"/>
        </pc:sldMkLst>
      </pc:sldChg>
      <pc:sldChg chg="add">
        <pc:chgData name="Kathryn Woolston-Thomas" userId="a1b13ced-f52e-46ba-a178-45ba3ae3660b" providerId="ADAL" clId="{D09E068A-3F4F-407F-AA5A-1649F30BD364}" dt="2024-05-16T11:49:48.648" v="0"/>
        <pc:sldMkLst>
          <pc:docMk/>
          <pc:sldMk cId="2747994577" sldId="259"/>
        </pc:sldMkLst>
      </pc:sldChg>
      <pc:sldChg chg="modSp add mod">
        <pc:chgData name="Kathryn Woolston-Thomas" userId="a1b13ced-f52e-46ba-a178-45ba3ae3660b" providerId="ADAL" clId="{D09E068A-3F4F-407F-AA5A-1649F30BD364}" dt="2024-05-16T11:52:12.049" v="20" actId="20577"/>
        <pc:sldMkLst>
          <pc:docMk/>
          <pc:sldMk cId="468189777" sldId="260"/>
        </pc:sldMkLst>
      </pc:sldChg>
      <pc:sldChg chg="modSp add mod">
        <pc:chgData name="Kathryn Woolston-Thomas" userId="a1b13ced-f52e-46ba-a178-45ba3ae3660b" providerId="ADAL" clId="{D09E068A-3F4F-407F-AA5A-1649F30BD364}" dt="2024-05-16T11:57:27.889" v="65" actId="20577"/>
        <pc:sldMkLst>
          <pc:docMk/>
          <pc:sldMk cId="3072228298" sldId="263"/>
        </pc:sldMkLst>
      </pc:sldChg>
      <pc:sldChg chg="modSp add mod modNotesTx">
        <pc:chgData name="Kathryn Woolston-Thomas" userId="a1b13ced-f52e-46ba-a178-45ba3ae3660b" providerId="ADAL" clId="{D09E068A-3F4F-407F-AA5A-1649F30BD364}" dt="2024-05-16T11:57:17.319" v="57" actId="20577"/>
        <pc:sldMkLst>
          <pc:docMk/>
          <pc:sldMk cId="3365835785" sldId="287"/>
        </pc:sldMkLst>
      </pc:sldChg>
    </pc:docChg>
  </pc:docChgLst>
  <pc:docChgLst>
    <pc:chgData name="Kathryn Woolston-Thomas" userId="a1b13ced-f52e-46ba-a178-45ba3ae3660b" providerId="ADAL" clId="{B63BE70E-6C79-4E51-BE97-AF7F1B62227F}"/>
    <pc:docChg chg="undo custSel addSld delSld modSld">
      <pc:chgData name="Kathryn Woolston-Thomas" userId="a1b13ced-f52e-46ba-a178-45ba3ae3660b" providerId="ADAL" clId="{B63BE70E-6C79-4E51-BE97-AF7F1B62227F}" dt="2025-01-20T12:00:21.196" v="387" actId="207"/>
      <pc:docMkLst>
        <pc:docMk/>
      </pc:docMkLst>
      <pc:sldChg chg="delSp modSp mod">
        <pc:chgData name="Kathryn Woolston-Thomas" userId="a1b13ced-f52e-46ba-a178-45ba3ae3660b" providerId="ADAL" clId="{B63BE70E-6C79-4E51-BE97-AF7F1B62227F}" dt="2025-01-20T11:41:34.836" v="65" actId="478"/>
        <pc:sldMkLst>
          <pc:docMk/>
          <pc:sldMk cId="109857222" sldId="257"/>
        </pc:sldMkLst>
        <pc:spChg chg="mod">
          <ac:chgData name="Kathryn Woolston-Thomas" userId="a1b13ced-f52e-46ba-a178-45ba3ae3660b" providerId="ADAL" clId="{B63BE70E-6C79-4E51-BE97-AF7F1B62227F}" dt="2025-01-20T11:41:27.625" v="62" actId="20577"/>
          <ac:spMkLst>
            <pc:docMk/>
            <pc:sldMk cId="109857222" sldId="257"/>
            <ac:spMk id="3" creationId="{626058F5-6D77-9D65-7A6C-BFD12C67FCDB}"/>
          </ac:spMkLst>
        </pc:spChg>
        <pc:spChg chg="del">
          <ac:chgData name="Kathryn Woolston-Thomas" userId="a1b13ced-f52e-46ba-a178-45ba3ae3660b" providerId="ADAL" clId="{B63BE70E-6C79-4E51-BE97-AF7F1B62227F}" dt="2025-01-20T11:41:34.836" v="65" actId="478"/>
          <ac:spMkLst>
            <pc:docMk/>
            <pc:sldMk cId="109857222" sldId="257"/>
            <ac:spMk id="7" creationId="{F0C173A4-6F99-8BAD-38F8-BED94E2C6505}"/>
          </ac:spMkLst>
        </pc:spChg>
        <pc:spChg chg="del mod">
          <ac:chgData name="Kathryn Woolston-Thomas" userId="a1b13ced-f52e-46ba-a178-45ba3ae3660b" providerId="ADAL" clId="{B63BE70E-6C79-4E51-BE97-AF7F1B62227F}" dt="2025-01-20T11:41:32.158" v="64" actId="478"/>
          <ac:spMkLst>
            <pc:docMk/>
            <pc:sldMk cId="109857222" sldId="257"/>
            <ac:spMk id="9" creationId="{70449D0F-B348-BBC7-ED75-D86C8C5712EE}"/>
          </ac:spMkLst>
        </pc:spChg>
      </pc:sldChg>
      <pc:sldChg chg="del">
        <pc:chgData name="Kathryn Woolston-Thomas" userId="a1b13ced-f52e-46ba-a178-45ba3ae3660b" providerId="ADAL" clId="{B63BE70E-6C79-4E51-BE97-AF7F1B62227F}" dt="2025-01-20T11:47:22.076" v="133" actId="47"/>
        <pc:sldMkLst>
          <pc:docMk/>
          <pc:sldMk cId="1504973512" sldId="258"/>
        </pc:sldMkLst>
      </pc:sldChg>
      <pc:sldChg chg="delSp mod">
        <pc:chgData name="Kathryn Woolston-Thomas" userId="a1b13ced-f52e-46ba-a178-45ba3ae3660b" providerId="ADAL" clId="{B63BE70E-6C79-4E51-BE97-AF7F1B62227F}" dt="2025-01-20T11:41:39.331" v="66" actId="478"/>
        <pc:sldMkLst>
          <pc:docMk/>
          <pc:sldMk cId="2747994577" sldId="259"/>
        </pc:sldMkLst>
        <pc:spChg chg="del">
          <ac:chgData name="Kathryn Woolston-Thomas" userId="a1b13ced-f52e-46ba-a178-45ba3ae3660b" providerId="ADAL" clId="{B63BE70E-6C79-4E51-BE97-AF7F1B62227F}" dt="2025-01-20T11:41:39.331" v="66" actId="478"/>
          <ac:spMkLst>
            <pc:docMk/>
            <pc:sldMk cId="2747994577" sldId="259"/>
            <ac:spMk id="7" creationId="{F0C173A4-6F99-8BAD-38F8-BED94E2C6505}"/>
          </ac:spMkLst>
        </pc:spChg>
      </pc:sldChg>
      <pc:sldChg chg="del">
        <pc:chgData name="Kathryn Woolston-Thomas" userId="a1b13ced-f52e-46ba-a178-45ba3ae3660b" providerId="ADAL" clId="{B63BE70E-6C79-4E51-BE97-AF7F1B62227F}" dt="2025-01-20T11:44:07.186" v="82" actId="47"/>
        <pc:sldMkLst>
          <pc:docMk/>
          <pc:sldMk cId="468189777" sldId="260"/>
        </pc:sldMkLst>
      </pc:sldChg>
      <pc:sldChg chg="del">
        <pc:chgData name="Kathryn Woolston-Thomas" userId="a1b13ced-f52e-46ba-a178-45ba3ae3660b" providerId="ADAL" clId="{B63BE70E-6C79-4E51-BE97-AF7F1B62227F}" dt="2025-01-20T11:44:35.939" v="86" actId="47"/>
        <pc:sldMkLst>
          <pc:docMk/>
          <pc:sldMk cId="679051475" sldId="279"/>
        </pc:sldMkLst>
      </pc:sldChg>
      <pc:sldChg chg="delSp mod">
        <pc:chgData name="Kathryn Woolston-Thomas" userId="a1b13ced-f52e-46ba-a178-45ba3ae3660b" providerId="ADAL" clId="{B63BE70E-6C79-4E51-BE97-AF7F1B62227F}" dt="2025-01-20T11:44:15.345" v="83" actId="478"/>
        <pc:sldMkLst>
          <pc:docMk/>
          <pc:sldMk cId="3365835785" sldId="287"/>
        </pc:sldMkLst>
        <pc:spChg chg="del">
          <ac:chgData name="Kathryn Woolston-Thomas" userId="a1b13ced-f52e-46ba-a178-45ba3ae3660b" providerId="ADAL" clId="{B63BE70E-6C79-4E51-BE97-AF7F1B62227F}" dt="2025-01-20T11:44:15.345" v="83" actId="478"/>
          <ac:spMkLst>
            <pc:docMk/>
            <pc:sldMk cId="3365835785" sldId="287"/>
            <ac:spMk id="7" creationId="{F0C173A4-6F99-8BAD-38F8-BED94E2C6505}"/>
          </ac:spMkLst>
        </pc:spChg>
      </pc:sldChg>
      <pc:sldChg chg="del">
        <pc:chgData name="Kathryn Woolston-Thomas" userId="a1b13ced-f52e-46ba-a178-45ba3ae3660b" providerId="ADAL" clId="{B63BE70E-6C79-4E51-BE97-AF7F1B62227F}" dt="2025-01-20T11:44:43.028" v="91" actId="47"/>
        <pc:sldMkLst>
          <pc:docMk/>
          <pc:sldMk cId="1021515653" sldId="507"/>
        </pc:sldMkLst>
      </pc:sldChg>
      <pc:sldChg chg="del">
        <pc:chgData name="Kathryn Woolston-Thomas" userId="a1b13ced-f52e-46ba-a178-45ba3ae3660b" providerId="ADAL" clId="{B63BE70E-6C79-4E51-BE97-AF7F1B62227F}" dt="2025-01-20T11:44:42.001" v="90" actId="47"/>
        <pc:sldMkLst>
          <pc:docMk/>
          <pc:sldMk cId="1986556432" sldId="510"/>
        </pc:sldMkLst>
      </pc:sldChg>
      <pc:sldChg chg="del">
        <pc:chgData name="Kathryn Woolston-Thomas" userId="a1b13ced-f52e-46ba-a178-45ba3ae3660b" providerId="ADAL" clId="{B63BE70E-6C79-4E51-BE97-AF7F1B62227F}" dt="2025-01-20T11:44:40.648" v="89" actId="47"/>
        <pc:sldMkLst>
          <pc:docMk/>
          <pc:sldMk cId="1021919016" sldId="511"/>
        </pc:sldMkLst>
      </pc:sldChg>
      <pc:sldChg chg="del">
        <pc:chgData name="Kathryn Woolston-Thomas" userId="a1b13ced-f52e-46ba-a178-45ba3ae3660b" providerId="ADAL" clId="{B63BE70E-6C79-4E51-BE97-AF7F1B62227F}" dt="2025-01-20T11:45:52.595" v="98" actId="47"/>
        <pc:sldMkLst>
          <pc:docMk/>
          <pc:sldMk cId="1061274796" sldId="512"/>
        </pc:sldMkLst>
      </pc:sldChg>
      <pc:sldChg chg="del">
        <pc:chgData name="Kathryn Woolston-Thomas" userId="a1b13ced-f52e-46ba-a178-45ba3ae3660b" providerId="ADAL" clId="{B63BE70E-6C79-4E51-BE97-AF7F1B62227F}" dt="2025-01-20T11:44:37.190" v="87" actId="47"/>
        <pc:sldMkLst>
          <pc:docMk/>
          <pc:sldMk cId="1319795378" sldId="513"/>
        </pc:sldMkLst>
      </pc:sldChg>
      <pc:sldChg chg="modSp add del mod">
        <pc:chgData name="Kathryn Woolston-Thomas" userId="a1b13ced-f52e-46ba-a178-45ba3ae3660b" providerId="ADAL" clId="{B63BE70E-6C79-4E51-BE97-AF7F1B62227F}" dt="2025-01-20T11:49:25.151" v="199" actId="20577"/>
        <pc:sldMkLst>
          <pc:docMk/>
          <pc:sldMk cId="589998109" sldId="514"/>
        </pc:sldMkLst>
        <pc:spChg chg="mod">
          <ac:chgData name="Kathryn Woolston-Thomas" userId="a1b13ced-f52e-46ba-a178-45ba3ae3660b" providerId="ADAL" clId="{B63BE70E-6C79-4E51-BE97-AF7F1B62227F}" dt="2025-01-20T11:49:25.151" v="199" actId="20577"/>
          <ac:spMkLst>
            <pc:docMk/>
            <pc:sldMk cId="589998109" sldId="514"/>
            <ac:spMk id="7" creationId="{F0C173A4-6F99-8BAD-38F8-BED94E2C6505}"/>
          </ac:spMkLst>
        </pc:spChg>
        <pc:spChg chg="mod">
          <ac:chgData name="Kathryn Woolston-Thomas" userId="a1b13ced-f52e-46ba-a178-45ba3ae3660b" providerId="ADAL" clId="{B63BE70E-6C79-4E51-BE97-AF7F1B62227F}" dt="2025-01-20T11:44:57.308" v="97" actId="20577"/>
          <ac:spMkLst>
            <pc:docMk/>
            <pc:sldMk cId="589998109" sldId="514"/>
            <ac:spMk id="11" creationId="{7D2BC5F0-36FF-FEDC-1C9D-116D9BCB0083}"/>
          </ac:spMkLst>
        </pc:spChg>
      </pc:sldChg>
      <pc:sldChg chg="addSp delSp modSp mod">
        <pc:chgData name="Kathryn Woolston-Thomas" userId="a1b13ced-f52e-46ba-a178-45ba3ae3660b" providerId="ADAL" clId="{B63BE70E-6C79-4E51-BE97-AF7F1B62227F}" dt="2025-01-20T11:49:14.011" v="184"/>
        <pc:sldMkLst>
          <pc:docMk/>
          <pc:sldMk cId="1771571710" sldId="515"/>
        </pc:sldMkLst>
        <pc:spChg chg="add mod">
          <ac:chgData name="Kathryn Woolston-Thomas" userId="a1b13ced-f52e-46ba-a178-45ba3ae3660b" providerId="ADAL" clId="{B63BE70E-6C79-4E51-BE97-AF7F1B62227F}" dt="2025-01-20T11:49:14.011" v="184"/>
          <ac:spMkLst>
            <pc:docMk/>
            <pc:sldMk cId="1771571710" sldId="515"/>
            <ac:spMk id="3" creationId="{A41F933B-EC93-D217-042F-CDDA0E3DE0A5}"/>
          </ac:spMkLst>
        </pc:spChg>
        <pc:spChg chg="del">
          <ac:chgData name="Kathryn Woolston-Thomas" userId="a1b13ced-f52e-46ba-a178-45ba3ae3660b" providerId="ADAL" clId="{B63BE70E-6C79-4E51-BE97-AF7F1B62227F}" dt="2025-01-20T11:43:23.638" v="81" actId="478"/>
          <ac:spMkLst>
            <pc:docMk/>
            <pc:sldMk cId="1771571710" sldId="515"/>
            <ac:spMk id="7" creationId="{F0C173A4-6F99-8BAD-38F8-BED94E2C6505}"/>
          </ac:spMkLst>
        </pc:spChg>
        <pc:spChg chg="mod">
          <ac:chgData name="Kathryn Woolston-Thomas" userId="a1b13ced-f52e-46ba-a178-45ba3ae3660b" providerId="ADAL" clId="{B63BE70E-6C79-4E51-BE97-AF7F1B62227F}" dt="2025-01-20T11:42:08.929" v="68" actId="27636"/>
          <ac:spMkLst>
            <pc:docMk/>
            <pc:sldMk cId="1771571710" sldId="515"/>
            <ac:spMk id="9" creationId="{70449D0F-B348-BBC7-ED75-D86C8C5712EE}"/>
          </ac:spMkLst>
        </pc:spChg>
        <pc:spChg chg="mod">
          <ac:chgData name="Kathryn Woolston-Thomas" userId="a1b13ced-f52e-46ba-a178-45ba3ae3660b" providerId="ADAL" clId="{B63BE70E-6C79-4E51-BE97-AF7F1B62227F}" dt="2025-01-20T11:43:11.989" v="78" actId="14100"/>
          <ac:spMkLst>
            <pc:docMk/>
            <pc:sldMk cId="1771571710" sldId="515"/>
            <ac:spMk id="11" creationId="{45E85D20-0900-9C9C-8C55-D6665BB91C2C}"/>
          </ac:spMkLst>
        </pc:spChg>
        <pc:picChg chg="add mod">
          <ac:chgData name="Kathryn Woolston-Thomas" userId="a1b13ced-f52e-46ba-a178-45ba3ae3660b" providerId="ADAL" clId="{B63BE70E-6C79-4E51-BE97-AF7F1B62227F}" dt="2025-01-20T11:43:20.564" v="80" actId="1076"/>
          <ac:picMkLst>
            <pc:docMk/>
            <pc:sldMk cId="1771571710" sldId="515"/>
            <ac:picMk id="2" creationId="{7373BB5C-4EEB-3126-48B2-E279D7995454}"/>
          </ac:picMkLst>
        </pc:picChg>
      </pc:sldChg>
      <pc:sldChg chg="modSp mod">
        <pc:chgData name="Kathryn Woolston-Thomas" userId="a1b13ced-f52e-46ba-a178-45ba3ae3660b" providerId="ADAL" clId="{B63BE70E-6C79-4E51-BE97-AF7F1B62227F}" dt="2025-01-20T11:48:57.372" v="170" actId="20577"/>
        <pc:sldMkLst>
          <pc:docMk/>
          <pc:sldMk cId="1263321944" sldId="516"/>
        </pc:sldMkLst>
        <pc:spChg chg="mod">
          <ac:chgData name="Kathryn Woolston-Thomas" userId="a1b13ced-f52e-46ba-a178-45ba3ae3660b" providerId="ADAL" clId="{B63BE70E-6C79-4E51-BE97-AF7F1B62227F}" dt="2025-01-20T11:48:57.372" v="170" actId="20577"/>
          <ac:spMkLst>
            <pc:docMk/>
            <pc:sldMk cId="1263321944" sldId="516"/>
            <ac:spMk id="7" creationId="{F0C173A4-6F99-8BAD-38F8-BED94E2C6505}"/>
          </ac:spMkLst>
        </pc:spChg>
      </pc:sldChg>
      <pc:sldChg chg="del">
        <pc:chgData name="Kathryn Woolston-Thomas" userId="a1b13ced-f52e-46ba-a178-45ba3ae3660b" providerId="ADAL" clId="{B63BE70E-6C79-4E51-BE97-AF7F1B62227F}" dt="2025-01-20T11:44:39.022" v="88" actId="47"/>
        <pc:sldMkLst>
          <pc:docMk/>
          <pc:sldMk cId="3616343989" sldId="517"/>
        </pc:sldMkLst>
      </pc:sldChg>
      <pc:sldChg chg="del">
        <pc:chgData name="Kathryn Woolston-Thomas" userId="a1b13ced-f52e-46ba-a178-45ba3ae3660b" providerId="ADAL" clId="{B63BE70E-6C79-4E51-BE97-AF7F1B62227F}" dt="2025-01-20T11:44:45.148" v="93" actId="47"/>
        <pc:sldMkLst>
          <pc:docMk/>
          <pc:sldMk cId="3632441350" sldId="518"/>
        </pc:sldMkLst>
      </pc:sldChg>
      <pc:sldChg chg="modSp mod">
        <pc:chgData name="Kathryn Woolston-Thomas" userId="a1b13ced-f52e-46ba-a178-45ba3ae3660b" providerId="ADAL" clId="{B63BE70E-6C79-4E51-BE97-AF7F1B62227F}" dt="2025-01-20T11:49:04.849" v="183" actId="20577"/>
        <pc:sldMkLst>
          <pc:docMk/>
          <pc:sldMk cId="4206610603" sldId="519"/>
        </pc:sldMkLst>
        <pc:spChg chg="mod">
          <ac:chgData name="Kathryn Woolston-Thomas" userId="a1b13ced-f52e-46ba-a178-45ba3ae3660b" providerId="ADAL" clId="{B63BE70E-6C79-4E51-BE97-AF7F1B62227F}" dt="2025-01-20T11:49:04.849" v="183" actId="20577"/>
          <ac:spMkLst>
            <pc:docMk/>
            <pc:sldMk cId="4206610603" sldId="519"/>
            <ac:spMk id="7" creationId="{F0C173A4-6F99-8BAD-38F8-BED94E2C6505}"/>
          </ac:spMkLst>
        </pc:spChg>
      </pc:sldChg>
      <pc:sldChg chg="delSp modSp add mod modNotesTx">
        <pc:chgData name="Kathryn Woolston-Thomas" userId="a1b13ced-f52e-46ba-a178-45ba3ae3660b" providerId="ADAL" clId="{B63BE70E-6C79-4E51-BE97-AF7F1B62227F}" dt="2025-01-20T12:00:21.196" v="387" actId="207"/>
        <pc:sldMkLst>
          <pc:docMk/>
          <pc:sldMk cId="570747708" sldId="520"/>
        </pc:sldMkLst>
        <pc:spChg chg="mod">
          <ac:chgData name="Kathryn Woolston-Thomas" userId="a1b13ced-f52e-46ba-a178-45ba3ae3660b" providerId="ADAL" clId="{B63BE70E-6C79-4E51-BE97-AF7F1B62227F}" dt="2025-01-20T11:46:16.532" v="122" actId="14100"/>
          <ac:spMkLst>
            <pc:docMk/>
            <pc:sldMk cId="570747708" sldId="520"/>
            <ac:spMk id="3" creationId="{D992F1F4-0044-9DD8-87C8-7637BD634C6E}"/>
          </ac:spMkLst>
        </pc:spChg>
        <pc:spChg chg="mod">
          <ac:chgData name="Kathryn Woolston-Thomas" userId="a1b13ced-f52e-46ba-a178-45ba3ae3660b" providerId="ADAL" clId="{B63BE70E-6C79-4E51-BE97-AF7F1B62227F}" dt="2025-01-20T11:48:49.360" v="152" actId="20577"/>
          <ac:spMkLst>
            <pc:docMk/>
            <pc:sldMk cId="570747708" sldId="520"/>
            <ac:spMk id="7" creationId="{F0C173A4-6F99-8BAD-38F8-BED94E2C6505}"/>
          </ac:spMkLst>
        </pc:spChg>
        <pc:spChg chg="mod">
          <ac:chgData name="Kathryn Woolston-Thomas" userId="a1b13ced-f52e-46ba-a178-45ba3ae3660b" providerId="ADAL" clId="{B63BE70E-6C79-4E51-BE97-AF7F1B62227F}" dt="2025-01-20T12:00:21.196" v="387" actId="207"/>
          <ac:spMkLst>
            <pc:docMk/>
            <pc:sldMk cId="570747708" sldId="520"/>
            <ac:spMk id="11" creationId="{7D2BC5F0-36FF-FEDC-1C9D-116D9BCB0083}"/>
          </ac:spMkLst>
        </pc:spChg>
        <pc:picChg chg="del">
          <ac:chgData name="Kathryn Woolston-Thomas" userId="a1b13ced-f52e-46ba-a178-45ba3ae3660b" providerId="ADAL" clId="{B63BE70E-6C79-4E51-BE97-AF7F1B62227F}" dt="2025-01-20T11:47:03.725" v="130" actId="478"/>
          <ac:picMkLst>
            <pc:docMk/>
            <pc:sldMk cId="570747708" sldId="520"/>
            <ac:picMk id="15" creationId="{A344E9BA-72B8-C70B-344E-528276FE0714}"/>
          </ac:picMkLst>
        </pc:picChg>
        <pc:picChg chg="del">
          <ac:chgData name="Kathryn Woolston-Thomas" userId="a1b13ced-f52e-46ba-a178-45ba3ae3660b" providerId="ADAL" clId="{B63BE70E-6C79-4E51-BE97-AF7F1B62227F}" dt="2025-01-20T11:47:02.670" v="129" actId="478"/>
          <ac:picMkLst>
            <pc:docMk/>
            <pc:sldMk cId="570747708" sldId="520"/>
            <ac:picMk id="17" creationId="{C92032EE-9341-7FB7-7171-759674317D25}"/>
          </ac:picMkLst>
        </pc:picChg>
      </pc:sldChg>
      <pc:sldChg chg="del">
        <pc:chgData name="Kathryn Woolston-Thomas" userId="a1b13ced-f52e-46ba-a178-45ba3ae3660b" providerId="ADAL" clId="{B63BE70E-6C79-4E51-BE97-AF7F1B62227F}" dt="2025-01-20T11:44:43.949" v="92" actId="47"/>
        <pc:sldMkLst>
          <pc:docMk/>
          <pc:sldMk cId="1639204176" sldId="520"/>
        </pc:sldMkLst>
      </pc:sldChg>
      <pc:sldChg chg="addSp delSp modSp add mod">
        <pc:chgData name="Kathryn Woolston-Thomas" userId="a1b13ced-f52e-46ba-a178-45ba3ae3660b" providerId="ADAL" clId="{B63BE70E-6C79-4E51-BE97-AF7F1B62227F}" dt="2025-01-20T11:59:58.012" v="386" actId="20577"/>
        <pc:sldMkLst>
          <pc:docMk/>
          <pc:sldMk cId="70488119" sldId="521"/>
        </pc:sldMkLst>
        <pc:spChg chg="mod">
          <ac:chgData name="Kathryn Woolston-Thomas" userId="a1b13ced-f52e-46ba-a178-45ba3ae3660b" providerId="ADAL" clId="{B63BE70E-6C79-4E51-BE97-AF7F1B62227F}" dt="2025-01-20T11:58:44.973" v="360" actId="20577"/>
          <ac:spMkLst>
            <pc:docMk/>
            <pc:sldMk cId="70488119" sldId="521"/>
            <ac:spMk id="3" creationId="{D992F1F4-0044-9DD8-87C8-7637BD634C6E}"/>
          </ac:spMkLst>
        </pc:spChg>
        <pc:spChg chg="add del mod">
          <ac:chgData name="Kathryn Woolston-Thomas" userId="a1b13ced-f52e-46ba-a178-45ba3ae3660b" providerId="ADAL" clId="{B63BE70E-6C79-4E51-BE97-AF7F1B62227F}" dt="2025-01-20T11:59:58.012" v="386" actId="20577"/>
          <ac:spMkLst>
            <pc:docMk/>
            <pc:sldMk cId="70488119" sldId="521"/>
            <ac:spMk id="11" creationId="{7D2BC5F0-36FF-FEDC-1C9D-116D9BCB0083}"/>
          </ac:spMkLst>
        </pc:spChg>
      </pc:sldChg>
    </pc:docChg>
  </pc:docChgLst>
  <pc:docChgLst>
    <pc:chgData name="Katherine Wilson" userId="0bfba914-d394-4d29-8300-382d57b750ca" providerId="ADAL" clId="{8BD733F4-A470-449A-B7BD-A8A77DB6EBBE}"/>
    <pc:docChg chg="modSld">
      <pc:chgData name="Katherine Wilson" userId="0bfba914-d394-4d29-8300-382d57b750ca" providerId="ADAL" clId="{8BD733F4-A470-449A-B7BD-A8A77DB6EBBE}" dt="2025-01-21T09:37:57.369" v="6" actId="14100"/>
      <pc:docMkLst>
        <pc:docMk/>
      </pc:docMkLst>
      <pc:sldChg chg="modSp mod">
        <pc:chgData name="Katherine Wilson" userId="0bfba914-d394-4d29-8300-382d57b750ca" providerId="ADAL" clId="{8BD733F4-A470-449A-B7BD-A8A77DB6EBBE}" dt="2025-01-21T09:37:33.468" v="5" actId="255"/>
        <pc:sldMkLst>
          <pc:docMk/>
          <pc:sldMk cId="589998109" sldId="514"/>
        </pc:sldMkLst>
        <pc:spChg chg="mod">
          <ac:chgData name="Katherine Wilson" userId="0bfba914-d394-4d29-8300-382d57b750ca" providerId="ADAL" clId="{8BD733F4-A470-449A-B7BD-A8A77DB6EBBE}" dt="2025-01-21T09:37:33.468" v="5" actId="255"/>
          <ac:spMkLst>
            <pc:docMk/>
            <pc:sldMk cId="589998109" sldId="514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8BD733F4-A470-449A-B7BD-A8A77DB6EBBE}" dt="2025-01-21T09:37:57.369" v="6" actId="14100"/>
        <pc:sldMkLst>
          <pc:docMk/>
          <pc:sldMk cId="570747708" sldId="520"/>
        </pc:sldMkLst>
        <pc:spChg chg="mod">
          <ac:chgData name="Katherine Wilson" userId="0bfba914-d394-4d29-8300-382d57b750ca" providerId="ADAL" clId="{8BD733F4-A470-449A-B7BD-A8A77DB6EBBE}" dt="2025-01-21T09:37:57.369" v="6" actId="14100"/>
          <ac:spMkLst>
            <pc:docMk/>
            <pc:sldMk cId="570747708" sldId="520"/>
            <ac:spMk id="11" creationId="{7D2BC5F0-36FF-FEDC-1C9D-116D9BCB0083}"/>
          </ac:spMkLst>
        </pc:spChg>
      </pc:sldChg>
    </pc:docChg>
  </pc:docChgLst>
  <pc:docChgLst>
    <pc:chgData name="Kathryn Woolston-Thomas" userId="a1b13ced-f52e-46ba-a178-45ba3ae3660b" providerId="ADAL" clId="{7E79C6C0-F636-4BC8-A782-9741A4989521}"/>
    <pc:docChg chg="custSel modSld">
      <pc:chgData name="Kathryn Woolston-Thomas" userId="a1b13ced-f52e-46ba-a178-45ba3ae3660b" providerId="ADAL" clId="{7E79C6C0-F636-4BC8-A782-9741A4989521}" dt="2024-05-20T18:28:56.247" v="19" actId="20577"/>
      <pc:docMkLst>
        <pc:docMk/>
      </pc:docMkLst>
      <pc:sldChg chg="modSp mod">
        <pc:chgData name="Kathryn Woolston-Thomas" userId="a1b13ced-f52e-46ba-a178-45ba3ae3660b" providerId="ADAL" clId="{7E79C6C0-F636-4BC8-A782-9741A4989521}" dt="2024-05-20T18:28:56.247" v="19" actId="20577"/>
        <pc:sldMkLst>
          <pc:docMk/>
          <pc:sldMk cId="3072228298" sldId="263"/>
        </pc:sldMkLst>
      </pc:sldChg>
    </pc:docChg>
  </pc:docChgLst>
  <pc:docChgLst>
    <pc:chgData name="Kathryn Woolston-Thomas" userId="a1b13ced-f52e-46ba-a178-45ba3ae3660b" providerId="ADAL" clId="{09C3AC9A-30A2-4C00-BBF5-088BB20B5EA7}"/>
    <pc:docChg chg="custSel modSld">
      <pc:chgData name="Kathryn Woolston-Thomas" userId="a1b13ced-f52e-46ba-a178-45ba3ae3660b" providerId="ADAL" clId="{09C3AC9A-30A2-4C00-BBF5-088BB20B5EA7}" dt="2024-05-30T15:43:36.156" v="2" actId="2711"/>
      <pc:docMkLst>
        <pc:docMk/>
      </pc:docMkLst>
      <pc:sldChg chg="delSp mod">
        <pc:chgData name="Kathryn Woolston-Thomas" userId="a1b13ced-f52e-46ba-a178-45ba3ae3660b" providerId="ADAL" clId="{09C3AC9A-30A2-4C00-BBF5-088BB20B5EA7}" dt="2024-05-30T15:42:57.417" v="1" actId="478"/>
        <pc:sldMkLst>
          <pc:docMk/>
          <pc:sldMk cId="468189777" sldId="260"/>
        </pc:sldMkLst>
      </pc:sldChg>
      <pc:sldChg chg="delSp mod">
        <pc:chgData name="Kathryn Woolston-Thomas" userId="a1b13ced-f52e-46ba-a178-45ba3ae3660b" providerId="ADAL" clId="{09C3AC9A-30A2-4C00-BBF5-088BB20B5EA7}" dt="2024-05-30T15:42:50.469" v="0" actId="478"/>
        <pc:sldMkLst>
          <pc:docMk/>
          <pc:sldMk cId="1986556432" sldId="510"/>
        </pc:sldMkLst>
      </pc:sldChg>
      <pc:sldChg chg="modSp mod">
        <pc:chgData name="Kathryn Woolston-Thomas" userId="a1b13ced-f52e-46ba-a178-45ba3ae3660b" providerId="ADAL" clId="{09C3AC9A-30A2-4C00-BBF5-088BB20B5EA7}" dt="2024-05-30T15:43:36.156" v="2" actId="2711"/>
        <pc:sldMkLst>
          <pc:docMk/>
          <pc:sldMk cId="1021919016" sldId="51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B62FFC-3EAF-69D2-14D4-F89F5A7BCB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EBBB6-859B-9AE8-6ED5-2ED16063AF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3C8B2-EEDD-43DE-B788-021D46449DAA}" type="datetimeFigureOut">
              <a:rPr lang="en-GB" smtClean="0"/>
              <a:t>21/01/2025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888F0-4C6B-5DD9-3D79-9912A8D516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C7BBAC-5F83-352D-688F-6600180F73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D6D18-558A-419C-AC2D-8A3B426B51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690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34EFB-D927-4363-B917-DBC1E9E99CF9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040F6-A65E-437B-AC97-629DA2302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08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14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bit about Carers UK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355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2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Carers UK research in 2019 found that there could be around 4.87 million people juggling work and care in the UK: 1 in 7 of all workers. 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day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12,000 people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UK become carers</a:t>
            </a:r>
            <a:b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look after loved ones who are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disabled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Caring can affect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anyone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 any age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 any time</a:t>
            </a:r>
            <a:b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 takes an average of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two years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self-identify as a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b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Very few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 will know where to get information and support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41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51684"/>
            <a:ext cx="5486400" cy="3549316"/>
          </a:xfrm>
        </p:spPr>
        <p:txBody>
          <a:bodyPr/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 b="0" i="0" u="none" strike="noStrike" cap="none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Two thirds of adults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are expected to care unpaid for a family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member or friend in their lifetime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</a:t>
            </a:r>
            <a:r>
              <a:rPr lang="en-GB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omen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 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50:50 chance of caring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by the time they are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age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46;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GB" b="1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men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have the same chance by the time they are </a:t>
            </a:r>
            <a:r>
              <a:rPr lang="en-GB" b="1" i="0" u="none" strike="noStrike" cap="none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57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– 11 years later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More women than men also provide 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high intensity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care at ages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when they would expect to be in paid work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94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51684"/>
            <a:ext cx="5486400" cy="3549316"/>
          </a:xfrm>
        </p:spPr>
        <p:txBody>
          <a:bodyPr/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517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51684"/>
            <a:ext cx="5486400" cy="3549316"/>
          </a:xfrm>
        </p:spPr>
        <p:txBody>
          <a:bodyPr/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137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747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1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9D721-DF34-B741-04E5-E484A4B76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18507-068A-8A09-B290-ABAC98C63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8B6C2-0287-1725-D602-AB64C065A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28F3D-FE71-7158-30ED-71F6F41F2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0B188-77B0-1748-80CF-FC1FE52A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38EC7-33FB-3BAB-FD6F-1E4AA21F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E7CE5F-E938-A2D7-DA3F-589549718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F953B-507E-054F-F9F4-B584F278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A49D0-9266-1CCF-8ADE-A639C7060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EAD04-6A72-B3CA-5D1C-E8EC594B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7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BCDEB4-17BE-774E-E63B-0051CDBAD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BF7B7-EB6E-E6AC-A5C1-F78230BE9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22586-DFA5-9493-1F9E-A137A06FB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B1971-9D89-C901-4CBC-E228DB2FD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CB5EF-CAC7-54EA-42C9-91DC96C9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9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D594-F2FA-5252-3167-712D3CA9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39957-C4FE-4A8C-3CD8-1520627D1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0CAA5-B551-03A7-F6E5-5CCB42A6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B978E-9578-8F73-CEB1-621015A1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16368-5666-8F04-26C0-B6F17E452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4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62B31-CABC-EA7B-30B3-CF3B3CC16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61DB8-D996-1C01-29B8-449547E23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05CDE-3A41-73C2-7A86-9EB65DD61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4171E-CA5A-DF87-C0BD-F05F5D076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F87B7-D195-9BE7-7B25-4AB6374AB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97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EBA23-5A5D-3874-D9D6-EA69A26E4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B786-2B20-E714-50C7-30F595403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76E4D-B82B-A413-86F3-41903A873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E75862-FD1E-D6FC-66AF-67942D656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92747-2680-0BB6-CF27-7979FD1B3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CAE66-786B-CA75-B53C-D8412A972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933CF-49B2-485B-0865-30913170C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8CB30-15FC-37F8-B084-2A00D53D2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B2B42-21C5-7BF3-A263-84A262924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81AE4C-B39A-D1D0-8AB7-4EEAFB1094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0B152-764E-249A-43C4-6FE4C12D4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9700F-399D-A959-FDDA-AE23E0F95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BA3EC-F60C-974D-77C8-5D66FF510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C93F1B-02AC-65C8-4868-7838F43E7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8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9334-E9FF-2B14-B2CE-46FDFABEB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DE9B6-1312-590D-173F-FC3F30312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E2076-30C0-B7F6-8431-53DD59BF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190FE-51AA-8945-4AA4-9734D55C7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9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38D848-C283-F921-03AC-0408C98E9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6BDC3-8432-A1F7-5B64-B4E45001E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E8654A-3A10-D988-D6B1-0504391C1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7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50DC9-07BE-F61D-F1AD-63D2E7A9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07B85-F1E2-A43C-C0F5-32311DE9D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7785FE-A98B-72FC-B074-CAC1A4C7D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7039A6-A039-9A08-1A13-9633057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A3B22-FDA6-7303-29D6-7B9C4A5B2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1D310-5185-A847-1A94-EB94ABB4D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7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1EE7B-C0FB-24E3-B33E-42DB5F21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1B30EC-2F81-DD95-6A1F-B927C1871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2AB45-B852-015C-6905-37AA266D0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122ED-1C8F-4B0B-65E6-9148FD17E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40F27-D753-75B5-016C-AE5495603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E936F-28F5-FF6C-C36C-A63D48017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9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974C8-825B-BD0D-7F80-A091A34D9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E8218-D44C-BA2C-5F0A-1EC07388C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25A71-083B-B2D1-DBE1-DE69C37480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C8031-A320-4E79-907A-43C5A44F075C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CA89E-A3AC-5AFC-DCDA-1FA10E265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FB4B7-0645-F396-2022-1875A928E6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3B9F6-9A2E-43E3-8DA8-F7CB40550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62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carersuk.org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carersuk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lient.services@carersuk.org" TargetMode="External"/><Relationship Id="rId5" Type="http://schemas.openxmlformats.org/officeDocument/2006/relationships/hyperlink" Target="http://www.employersforcarers.org/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058F5-6D77-9D65-7A6C-BFD12C67FCDB}"/>
              </a:ext>
            </a:extLst>
          </p:cNvPr>
          <p:cNvSpPr txBox="1"/>
          <p:nvPr/>
        </p:nvSpPr>
        <p:spPr>
          <a:xfrm>
            <a:off x="831160" y="1921517"/>
            <a:ext cx="7998691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44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Supporting carers in the workplace: </a:t>
            </a:r>
          </a:p>
          <a:p>
            <a:r>
              <a:rPr lang="en-GB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Key stats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2885642" y="128373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P:\Brand &amp; Communication\Drawings\Infographics\Mission.jpg">
            <a:extLst>
              <a:ext uri="{FF2B5EF4-FFF2-40B4-BE49-F238E27FC236}">
                <a16:creationId xmlns:a16="http://schemas.microsoft.com/office/drawing/2014/main" id="{4EB21529-C163-4E26-8ECB-660870785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26" y="714263"/>
            <a:ext cx="5207263" cy="48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994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0449D0F-B348-BBC7-ED75-D86C8C5712EE}"/>
              </a:ext>
            </a:extLst>
          </p:cNvPr>
          <p:cNvSpPr>
            <a:spLocks noGrp="1"/>
          </p:cNvSpPr>
          <p:nvPr/>
        </p:nvSpPr>
        <p:spPr>
          <a:xfrm>
            <a:off x="883804" y="466470"/>
            <a:ext cx="9412102" cy="792315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Every day over 12,000 people become carers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E85D20-0900-9C9C-8C55-D6665BB91C2C}"/>
              </a:ext>
            </a:extLst>
          </p:cNvPr>
          <p:cNvSpPr txBox="1"/>
          <p:nvPr/>
        </p:nvSpPr>
        <p:spPr>
          <a:xfrm>
            <a:off x="1496291" y="1746751"/>
            <a:ext cx="5762348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4141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 look after loved ones who are older, disabled or seriously ill.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4141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Caring can affect anyone, at any age, at any time and can last a lifetime.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4141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 UK aims to make sure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141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 one has to care alone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414142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73BB5C-4EEB-3126-48B2-E279D799545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55" r="14591"/>
          <a:stretch/>
        </p:blipFill>
        <p:spPr>
          <a:xfrm>
            <a:off x="7926587" y="1567074"/>
            <a:ext cx="2882426" cy="33123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1F933B-EC93-D217-042F-CDDA0E3DE0A5}"/>
              </a:ext>
            </a:extLst>
          </p:cNvPr>
          <p:cNvSpPr txBox="1"/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Key stats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1571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Key stats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743869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Who are carers?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17899" y="1212472"/>
            <a:ext cx="570807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look after loved ones who are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disabled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Caring can affect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anyone, at any age, at any time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Every day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12,000 people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 the UK become carers 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 takes an average of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two years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self-identify as a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680697-5B16-4929-6D7E-519492D952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4701" y="3428999"/>
            <a:ext cx="4105528" cy="1991670"/>
          </a:xfrm>
          <a:prstGeom prst="rect">
            <a:avLst/>
          </a:prstGeom>
        </p:spPr>
      </p:pic>
      <p:pic>
        <p:nvPicPr>
          <p:cNvPr id="12" name="Picture 3" descr="\\CUKFILE3\Group\Communications\Social media\Artwork\Policy\Work and Care report graphics\Facebook\Facebook shared image Work and care 1 in 7.png">
            <a:extLst>
              <a:ext uri="{FF2B5EF4-FFF2-40B4-BE49-F238E27FC236}">
                <a16:creationId xmlns:a16="http://schemas.microsoft.com/office/drawing/2014/main" id="{3A3B555E-36A3-956A-42AF-F7FEF397F7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2" t="15674" r="6875" b="20436"/>
          <a:stretch/>
        </p:blipFill>
        <p:spPr bwMode="auto">
          <a:xfrm>
            <a:off x="7336290" y="886048"/>
            <a:ext cx="3886338" cy="215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61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ED1C24"/>
                </a:solidFill>
                <a:latin typeface="Arial"/>
                <a:cs typeface="Calibri"/>
              </a:rPr>
              <a:t>K</a:t>
            </a:r>
            <a:r>
              <a:rPr lang="en-US" sz="2000" b="1" dirty="0" err="1">
                <a:solidFill>
                  <a:srgbClr val="ED1C24"/>
                </a:solidFill>
                <a:latin typeface="Arial"/>
                <a:cs typeface="Calibri"/>
              </a:rPr>
              <a:t>ey</a:t>
            </a:r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 stats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How likely are we to become carers? 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96160" y="1596396"/>
            <a:ext cx="535272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Two thirds of adults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are expected to care in their lifetime</a:t>
            </a:r>
            <a:br>
              <a:rPr lang="en-GB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endParaRPr lang="en-GB" sz="1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</a:t>
            </a:r>
            <a:r>
              <a:rPr lang="en-GB" sz="240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omen </a:t>
            </a:r>
            <a:r>
              <a:rPr lang="en-GB" sz="2400" b="0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 </a:t>
            </a:r>
            <a:r>
              <a:rPr lang="en-GB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50:50 chance </a:t>
            </a:r>
            <a:r>
              <a:rPr lang="en-GB" sz="2400" b="0" i="0" u="none" strike="noStrike" cap="none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of caring by age </a:t>
            </a:r>
            <a:r>
              <a:rPr lang="en-GB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46</a:t>
            </a:r>
            <a:b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sz="2400" b="0" i="0" u="none" strike="noStrike" cap="none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 dirty="0">
                <a:solidFill>
                  <a:srgbClr val="ED1C2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en 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50:50 chance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of caring by age </a:t>
            </a:r>
            <a:r>
              <a:rPr lang="en-GB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57</a:t>
            </a:r>
            <a:br>
              <a:rPr lang="en-GB" sz="2400" b="0" i="0" u="none" strike="noStrike" cap="none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sz="1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344E9BA-72B8-C70B-344E-528276FE07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4629" y="3251010"/>
            <a:ext cx="3702024" cy="190710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92032EE-9341-7FB7-7171-759674317D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47165" y="1365085"/>
            <a:ext cx="3702024" cy="171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2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ED1C24"/>
                </a:solidFill>
                <a:latin typeface="Arial"/>
                <a:cs typeface="Calibri"/>
              </a:rPr>
              <a:t>K</a:t>
            </a:r>
            <a:r>
              <a:rPr lang="en-US" sz="2000" b="1" dirty="0" err="1">
                <a:solidFill>
                  <a:srgbClr val="ED1C24"/>
                </a:solidFill>
                <a:latin typeface="Arial"/>
                <a:cs typeface="Calibri"/>
              </a:rPr>
              <a:t>ey</a:t>
            </a:r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 stats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73493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Caring and employment</a:t>
            </a:r>
          </a:p>
          <a:p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677964" y="1520982"/>
            <a:ext cx="10198551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According to the Census 2021, there are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 million unpaid carers in employment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(excluding full-time students) in England and Wales: 9% of the workforce.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Every year, more than 1.9 million people in paid employment become unpaid carers, some overnight, some more gradually – over 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5,000 people every day</a:t>
            </a: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People providing unpaid care are more likely than those without caring responsibilities to be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part time.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Census 2021 in England and Wales found that 38% of carers in employment are working part time compared with 29% of non-carers in employment.</a:t>
            </a: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endParaRPr lang="en-GB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74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ED1C24"/>
                </a:solidFill>
                <a:latin typeface="Arial"/>
                <a:cs typeface="Calibri"/>
              </a:rPr>
              <a:t>K</a:t>
            </a:r>
            <a:r>
              <a:rPr lang="en-US" sz="2000" b="1" dirty="0" err="1">
                <a:solidFill>
                  <a:srgbClr val="ED1C24"/>
                </a:solidFill>
                <a:latin typeface="Arial"/>
                <a:cs typeface="Calibri"/>
              </a:rPr>
              <a:t>ey</a:t>
            </a:r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 stats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73493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State of Caring 2024 – The impact of caring on employment</a:t>
            </a:r>
          </a:p>
          <a:p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14015" y="1520982"/>
            <a:ext cx="95625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survey found that: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73% of carers in employment said they had found it stressful to juggle work and care.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44% of carers in employment said they had reduced their working hours to care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quarter (25%) of carers in employment had to take on a lower paid or more junior role.</a:t>
            </a:r>
          </a:p>
          <a:p>
            <a:pPr>
              <a:buClr>
                <a:srgbClr val="FF0000"/>
              </a:buClr>
            </a:pPr>
            <a:endParaRPr lang="en-GB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 dirty="0">
                <a:solidFill>
                  <a:srgbClr val="ED1C24"/>
                </a:solidFill>
                <a:latin typeface="Arial"/>
                <a:cs typeface="Arial"/>
              </a:rPr>
              <a:t>Key stats</a:t>
            </a:r>
            <a:endParaRPr lang="en-US" sz="2000" b="1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9"/>
            <a:ext cx="9934617" cy="63501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Business Benefits of supporting carers</a:t>
            </a:r>
          </a:p>
          <a:p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983969" y="1313799"/>
            <a:ext cx="9934617" cy="3822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None/>
            </a:pPr>
            <a:endParaRPr lang="en-GB" alt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recruitment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Arial" pitchFamily="34" charset="0"/>
              <a:buChar char="•"/>
              <a:defRPr/>
            </a:pP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Reduced costs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Centrica</a:t>
            </a:r>
            <a:r>
              <a:rPr lang="en-GB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estimates potential costs savings of 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£2.5m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through increased staff retention and 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£4.5m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through reduced unplanned absenteeism </a:t>
            </a:r>
            <a:b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2200" i="1" dirty="0">
                <a:latin typeface="Arial" panose="020B0604020202020204" pitchFamily="34" charset="0"/>
                <a:cs typeface="Arial" panose="020B0604020202020204" pitchFamily="34" charset="0"/>
              </a:rPr>
              <a:t>Reduced stress and absenteeism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achieved a productivity increase of 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21%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 year, at least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£5 million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on the bottom line</a:t>
            </a:r>
          </a:p>
        </p:txBody>
      </p:sp>
    </p:spTree>
    <p:extLst>
      <p:ext uri="{BB962C8B-B14F-4D97-AF65-F5344CB8AC3E}">
        <p14:creationId xmlns:p14="http://schemas.microsoft.com/office/powerpoint/2010/main" val="58999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wipe/>
      </p:transition>
    </mc:Choice>
    <mc:Fallback xmlns="">
      <p:transition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1374017"/>
            <a:ext cx="993461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  <a:p>
            <a:pPr algn="ctr"/>
            <a:endParaRPr lang="en-GB" sz="20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www.employersforcarers.org</a:t>
            </a:r>
            <a:endParaRPr lang="en-GB" sz="2400" b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client.services@carersuk.org</a:t>
            </a: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www.carersuk.org</a:t>
            </a:r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info@carersuk.org</a:t>
            </a: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GB" sz="160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83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23448E29C41479BDF796BB903C896" ma:contentTypeVersion="21" ma:contentTypeDescription="Create a new document." ma:contentTypeScope="" ma:versionID="7ac2c7d09bb94a97b94bcfc792fce23a">
  <xsd:schema xmlns:xsd="http://www.w3.org/2001/XMLSchema" xmlns:xs="http://www.w3.org/2001/XMLSchema" xmlns:p="http://schemas.microsoft.com/office/2006/metadata/properties" xmlns:ns2="05f20a71-ef20-4ad3-966f-cba1a8d56f82" xmlns:ns3="9c696681-91db-4b58-a8ad-35fc5928fec5" targetNamespace="http://schemas.microsoft.com/office/2006/metadata/properties" ma:root="true" ma:fieldsID="c71cc278fc403b6ee73184a1116b8208" ns2:_="" ns3:_="">
    <xsd:import namespace="05f20a71-ef20-4ad3-966f-cba1a8d56f82"/>
    <xsd:import namespace="9c696681-91db-4b58-a8ad-35fc5928fe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Image" minOccurs="0"/>
                <xsd:element ref="ns2:lcf76f155ced4ddcb4097134ff3c332f" minOccurs="0"/>
                <xsd:element ref="ns3:TaxCatchAll" minOccurs="0"/>
                <xsd:element ref="ns2:Date_x002f_tim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20a71-ef20-4ad3-966f-cba1a8d56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Image" ma:index="21" nillable="true" ma:displayName="Image" ma:format="Thumbnail" ma:internalName="Imag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4e75aee-a451-46a8-96da-a5f7c2b6a1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_x002f_time" ma:index="25" nillable="true" ma:displayName="Date/time" ma:format="DateOnly" ma:internalName="Date_x002f_time">
      <xsd:simpleType>
        <xsd:restriction base="dms:DateTim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696681-91db-4b58-a8ad-35fc5928fe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b9ffe8e-7782-48a2-8745-3a36b84fc37d}" ma:internalName="TaxCatchAll" ma:showField="CatchAllData" ma:web="9c696681-91db-4b58-a8ad-35fc5928fe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f20a71-ef20-4ad3-966f-cba1a8d56f82">
      <Terms xmlns="http://schemas.microsoft.com/office/infopath/2007/PartnerControls"/>
    </lcf76f155ced4ddcb4097134ff3c332f>
    <TaxCatchAll xmlns="9c696681-91db-4b58-a8ad-35fc5928fec5" xsi:nil="true"/>
    <Date_x002f_time xmlns="05f20a71-ef20-4ad3-966f-cba1a8d56f82" xsi:nil="true"/>
    <Image xmlns="05f20a71-ef20-4ad3-966f-cba1a8d56f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5FFB7D-0C8E-413C-A424-7E27B15E1B60}">
  <ds:schemaRefs>
    <ds:schemaRef ds:uri="05f20a71-ef20-4ad3-966f-cba1a8d56f82"/>
    <ds:schemaRef ds:uri="9c696681-91db-4b58-a8ad-35fc5928fec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3D85C1-08EC-44A7-8998-5E9984BC4541}">
  <ds:schemaRefs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05f20a71-ef20-4ad3-966f-cba1a8d56f82"/>
    <ds:schemaRef ds:uri="http://schemas.microsoft.com/office/infopath/2007/PartnerControls"/>
    <ds:schemaRef ds:uri="9c696681-91db-4b58-a8ad-35fc5928fec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B0140AF-57E4-498F-9FCB-B610D8E7A5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613</Words>
  <Application>Microsoft Office PowerPoint</Application>
  <PresentationFormat>Widescreen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Woolston-Thomas</dc:creator>
  <cp:lastModifiedBy>Katherine Wilson</cp:lastModifiedBy>
  <cp:revision>4</cp:revision>
  <dcterms:created xsi:type="dcterms:W3CDTF">2024-05-16T11:44:30Z</dcterms:created>
  <dcterms:modified xsi:type="dcterms:W3CDTF">2025-01-21T09:38:06Z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0x01010040223448E29C41479BDF796BB903C896</vt:lpwstr>
  </property>
  <property fmtid="{D5CDD505-2E9C-101B-9397-08002B2CF9AE}" pid="3" name="MediaServiceImageTags">
    <vt:lpwstr/>
  </property>
</Properties>
</file>